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95E202E-B604-414A-823C-C662B0620B41}" type="datetimeFigureOut">
              <a:rPr lang="es-AR" smtClean="0"/>
              <a:pPr/>
              <a:t>24/01/2017</a:t>
            </a:fld>
            <a:endParaRPr lang="es-AR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7FF44A8-3668-4724-80E4-E0844FC80B20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12" Type="http://schemas.openxmlformats.org/officeDocument/2006/relationships/image" Target="../media/image2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11" Type="http://schemas.openxmlformats.org/officeDocument/2006/relationships/image" Target="../media/image24.jpeg"/><Relationship Id="rId5" Type="http://schemas.openxmlformats.org/officeDocument/2006/relationships/image" Target="../media/image18.jpeg"/><Relationship Id="rId10" Type="http://schemas.openxmlformats.org/officeDocument/2006/relationships/image" Target="../media/image23.jpeg"/><Relationship Id="rId4" Type="http://schemas.openxmlformats.org/officeDocument/2006/relationships/image" Target="../media/image17.emf"/><Relationship Id="rId9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emf"/><Relationship Id="rId7" Type="http://schemas.openxmlformats.org/officeDocument/2006/relationships/image" Target="../media/image31.jpeg"/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10" Type="http://schemas.openxmlformats.org/officeDocument/2006/relationships/image" Target="../media/image34.jpeg"/><Relationship Id="rId4" Type="http://schemas.openxmlformats.org/officeDocument/2006/relationships/image" Target="../media/image28.jpeg"/><Relationship Id="rId9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4500570"/>
            <a:ext cx="7854696" cy="1480698"/>
          </a:xfrm>
        </p:spPr>
        <p:txBody>
          <a:bodyPr>
            <a:noAutofit/>
          </a:bodyPr>
          <a:lstStyle/>
          <a:p>
            <a:pPr algn="ctr"/>
            <a:r>
              <a:rPr lang="es-AR" sz="6000" b="1" dirty="0" smtClean="0">
                <a:solidFill>
                  <a:srgbClr val="00B0F0"/>
                </a:solidFill>
                <a:latin typeface="Baskerville Old Face" pitchFamily="18" charset="0"/>
              </a:rPr>
              <a:t>¿DE QUE ESTA HECHO UN HEROE?</a:t>
            </a:r>
            <a:endParaRPr lang="es-AR" sz="6000" b="1" dirty="0">
              <a:solidFill>
                <a:srgbClr val="00B0F0"/>
              </a:solidFill>
              <a:latin typeface="Baskerville Old Fac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65" cy="3952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719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ombre arañ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928670"/>
            <a:ext cx="1852621" cy="1395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3" name="Picture 1" descr="C:\Documents and Settings\Ariel\Mis documentos\Mis imágenes\super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00306"/>
            <a:ext cx="1886975" cy="1228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857232"/>
            <a:ext cx="4331445" cy="29670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7" name="Picture 5" descr="C:\Documents and Settings\Ariel\Mis documentos\Mis imágenes\superpoderosa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8992" y="4143380"/>
            <a:ext cx="1285884" cy="14071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8" name="Picture 6" descr="C:\Documents and Settings\Ariel\Mis documentos\Mis imágenes\power rangers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857232"/>
            <a:ext cx="1809341" cy="1363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9" name="Picture 7" descr="C:\Documents and Settings\Ariel\Mis documentos\Mis imágenes\ben 1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2357430"/>
            <a:ext cx="1732372" cy="13858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0" name="Picture 8" descr="C:\Documents and Settings\Ariel\Mis documentos\Mis imágenes\dragon ball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08" y="3929066"/>
            <a:ext cx="1143008" cy="15875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81" name="Picture 9" descr="C:\Documents and Settings\Ariel\Mis documentos\Mis imágenes\increibl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8148" y="4071942"/>
            <a:ext cx="1010127" cy="15001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13 Imagen" descr="vario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6314" y="4071942"/>
            <a:ext cx="1500198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14 Imagen" descr="flash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29388" y="4214818"/>
            <a:ext cx="1295400" cy="135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15 Imagen" descr="batman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1472" y="3857628"/>
            <a:ext cx="1339987" cy="16287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4" name="3 Marcador de contenido" descr="hercul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642918"/>
            <a:ext cx="1500198" cy="1606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4 Imagen" descr="robin hoo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422" y="857232"/>
            <a:ext cx="1714508" cy="1282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500306"/>
            <a:ext cx="1728789" cy="2076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Imagen" descr="medic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2571744"/>
            <a:ext cx="1947872" cy="19478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Imagen" descr="bombero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0364" y="2571744"/>
            <a:ext cx="1143008" cy="19288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8 Imagen" descr="policia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29124" y="2643182"/>
            <a:ext cx="1500198" cy="18418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9 Imagen" descr="enfermer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28662" y="4714884"/>
            <a:ext cx="1243584" cy="1728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10 Imagen" descr="manuiel belgrano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0" y="714356"/>
            <a:ext cx="1214446" cy="15972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11 Imagen" descr="padres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57554" y="4572008"/>
            <a:ext cx="2500330" cy="2076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12 Imagen" descr="prefectura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57950" y="857232"/>
            <a:ext cx="1928826" cy="1386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13 Imagen" descr="gente comun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15074" y="4500570"/>
            <a:ext cx="2218492" cy="2159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714752"/>
            <a:ext cx="1642807" cy="22364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357298"/>
            <a:ext cx="1562100" cy="1790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5 Imagen" descr="vehiculo bombero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1353723"/>
            <a:ext cx="1857388" cy="1393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6 Imagen" descr="elemento med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488" y="2643182"/>
            <a:ext cx="1652759" cy="14097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7 Imagen" descr="bomberos elemento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58" y="2857496"/>
            <a:ext cx="1785950" cy="17047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8 Imagen" descr="casco bomber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596" y="4786316"/>
            <a:ext cx="1714512" cy="11430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9 Imagen" descr="patrullero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43306" y="1428736"/>
            <a:ext cx="2047885" cy="8191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10 Imagen" descr="chaleco polici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3240" y="4643446"/>
            <a:ext cx="1574486" cy="1381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11 Imagen" descr="gorro polici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429256" y="3571876"/>
            <a:ext cx="1357322" cy="18053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164</TotalTime>
  <Words>9</Words>
  <Application>Microsoft Office PowerPoint</Application>
  <PresentationFormat>Presentación en pantalla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Baskerville Old Face</vt:lpstr>
      <vt:lpstr>Franklin Gothic Book</vt:lpstr>
      <vt:lpstr>Franklin Gothic Medium</vt:lpstr>
      <vt:lpstr>Wingdings 2</vt:lpstr>
      <vt:lpstr>Viajes</vt:lpstr>
      <vt:lpstr>Presentación de PowerPoint</vt:lpstr>
      <vt:lpstr>Presentación de PowerPoint</vt:lpstr>
      <vt:lpstr>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 S. Falcón</dc:creator>
  <cp:lastModifiedBy>Amaturo, Emiliano</cp:lastModifiedBy>
  <cp:revision>19</cp:revision>
  <dcterms:created xsi:type="dcterms:W3CDTF">2008-06-27T23:09:37Z</dcterms:created>
  <dcterms:modified xsi:type="dcterms:W3CDTF">2017-01-24T12:25:10Z</dcterms:modified>
</cp:coreProperties>
</file>