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1" r:id="rId3"/>
    <p:sldId id="262" r:id="rId4"/>
    <p:sldId id="263" r:id="rId5"/>
    <p:sldId id="264" r:id="rId6"/>
    <p:sldId id="266" r:id="rId7"/>
    <p:sldId id="268" r:id="rId8"/>
    <p:sldId id="270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308" r:id="rId34"/>
    <p:sldId id="309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05" r:id="rId50"/>
    <p:sldId id="306" r:id="rId51"/>
    <p:sldId id="307" r:id="rId52"/>
    <p:sldId id="299" r:id="rId5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3DEA-00F6-491B-A814-701B9164549C}" type="datetimeFigureOut">
              <a:rPr lang="es-AR" smtClean="0"/>
              <a:pPr/>
              <a:t>30/06/2008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057BF-3F77-4B20-B7B0-4A47875EA28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uzzl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85728"/>
            <a:ext cx="7836677" cy="585791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AR" sz="6000" dirty="0" smtClean="0">
                <a:solidFill>
                  <a:schemeClr val="bg1"/>
                </a:solidFill>
              </a:rPr>
              <a:t>¿DE QUE ESTA HECHO UN HEROE?</a:t>
            </a:r>
            <a:endParaRPr lang="es-AR" sz="60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AR" sz="4000" dirty="0" smtClean="0">
              <a:solidFill>
                <a:schemeClr val="bg1"/>
              </a:solidFill>
            </a:endParaRPr>
          </a:p>
          <a:p>
            <a:r>
              <a:rPr lang="es-AR" sz="4000" dirty="0" smtClean="0">
                <a:solidFill>
                  <a:schemeClr val="bg1"/>
                </a:solidFill>
              </a:rPr>
              <a:t>SALA CELESTE “A” 2008</a:t>
            </a:r>
            <a:endParaRPr lang="es-A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50388"/>
            <a:ext cx="8215370" cy="6161528"/>
          </a:xfr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032273" cy="6024205"/>
          </a:xfrm>
        </p:spPr>
      </p:pic>
    </p:spTree>
  </p:cSld>
  <p:clrMapOvr>
    <a:masterClrMapping/>
  </p:clrMapOvr>
  <p:transition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500042"/>
            <a:ext cx="8175149" cy="6131362"/>
          </a:xfrm>
        </p:spPr>
      </p:pic>
    </p:spTree>
  </p:cSld>
  <p:clrMapOvr>
    <a:masterClrMapping/>
  </p:clrMapOvr>
  <p:transition advTm="3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500042"/>
            <a:ext cx="7787246" cy="5840435"/>
          </a:xfrm>
        </p:spPr>
      </p:pic>
    </p:spTree>
  </p:cSld>
  <p:clrMapOvr>
    <a:masterClrMapping/>
  </p:clrMapOvr>
  <p:transition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428604"/>
            <a:ext cx="7786742" cy="5840057"/>
          </a:xfr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428604"/>
            <a:ext cx="7715303" cy="5786478"/>
          </a:xfrm>
        </p:spPr>
      </p:pic>
    </p:spTree>
  </p:cSld>
  <p:clrMapOvr>
    <a:masterClrMapping/>
  </p:clrMapOvr>
  <p:transition advTm="3000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2 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554000"/>
            <a:ext cx="7429552" cy="5572164"/>
          </a:xfrm>
        </p:spPr>
      </p:pic>
    </p:spTree>
  </p:cSld>
  <p:clrMapOvr>
    <a:masterClrMapping/>
  </p:clrMapOvr>
  <p:transition advTm="3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00042"/>
            <a:ext cx="7406244" cy="5554683"/>
          </a:xfrm>
        </p:spPr>
      </p:pic>
    </p:spTree>
  </p:cSld>
  <p:clrMapOvr>
    <a:masterClrMapping/>
  </p:clrMapOvr>
  <p:transition advTm="3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357166"/>
            <a:ext cx="7882497" cy="5911873"/>
          </a:xfrm>
        </p:spPr>
      </p:pic>
    </p:spTree>
  </p:cSld>
  <p:clrMapOvr>
    <a:masterClrMapping/>
  </p:clrMapOvr>
  <p:transition advTm="3000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7596745" cy="5697559"/>
          </a:xfrm>
        </p:spPr>
      </p:pic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Imagen" descr="Cuento Robin Hood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714776" cy="2786082"/>
          </a:xfrm>
          <a:prstGeom prst="rect">
            <a:avLst/>
          </a:prstGeom>
        </p:spPr>
      </p:pic>
      <p:pic>
        <p:nvPicPr>
          <p:cNvPr id="5" name="4 Imagen" descr="Cuento Robin Hood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500042"/>
            <a:ext cx="3714776" cy="2786082"/>
          </a:xfrm>
          <a:prstGeom prst="rect">
            <a:avLst/>
          </a:prstGeom>
        </p:spPr>
      </p:pic>
      <p:pic>
        <p:nvPicPr>
          <p:cNvPr id="6" name="5 Imagen" descr="Cuento Robin Hood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14752"/>
            <a:ext cx="3714776" cy="2786082"/>
          </a:xfrm>
          <a:prstGeom prst="rect">
            <a:avLst/>
          </a:prstGeom>
        </p:spPr>
      </p:pic>
      <p:pic>
        <p:nvPicPr>
          <p:cNvPr id="7" name="6 Imagen" descr="Cuento Robin Hood 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643314"/>
            <a:ext cx="3595713" cy="2696785"/>
          </a:xfrm>
          <a:prstGeom prst="rect">
            <a:avLst/>
          </a:prstGeom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428604"/>
            <a:ext cx="7858180" cy="5893635"/>
          </a:xfrm>
        </p:spPr>
      </p:pic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7406244" cy="5554683"/>
          </a:xfrm>
        </p:spPr>
      </p:pic>
    </p:spTree>
  </p:cSld>
  <p:clrMapOvr>
    <a:masterClrMapping/>
  </p:clrMapOvr>
  <p:transition advTm="3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66"/>
            <a:ext cx="7558628" cy="5668971"/>
          </a:xfrm>
        </p:spPr>
      </p:pic>
    </p:spTree>
  </p:cSld>
  <p:clrMapOvr>
    <a:masterClrMapping/>
  </p:clrMapOvr>
  <p:transition advTm="3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57166"/>
            <a:ext cx="7882497" cy="5911873"/>
          </a:xfrm>
        </p:spPr>
      </p:pic>
    </p:spTree>
  </p:cSld>
  <p:clrMapOvr>
    <a:masterClrMapping/>
  </p:clrMapOvr>
  <p:transition advTm="3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285728"/>
            <a:ext cx="7939630" cy="5954723"/>
          </a:xfrm>
        </p:spPr>
      </p:pic>
    </p:spTree>
  </p:cSld>
  <p:clrMapOvr>
    <a:masterClrMapping/>
  </p:clrMapOvr>
  <p:transition advTm="3000"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85728"/>
            <a:ext cx="7691996" cy="5768997"/>
          </a:xfr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428604"/>
            <a:ext cx="7596745" cy="5697559"/>
          </a:xfrm>
        </p:spPr>
      </p:pic>
    </p:spTree>
  </p:cSld>
  <p:clrMapOvr>
    <a:masterClrMapping/>
  </p:clrMapOvr>
  <p:transition advTm="3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85728"/>
            <a:ext cx="7691996" cy="5768997"/>
          </a:xfrm>
        </p:spPr>
      </p:pic>
    </p:spTree>
  </p:cSld>
  <p:clrMapOvr>
    <a:masterClrMapping/>
  </p:clrMapOvr>
  <p:transition advTm="3000"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85728"/>
            <a:ext cx="7691996" cy="5768997"/>
          </a:xfrm>
        </p:spPr>
      </p:pic>
    </p:spTree>
  </p:cSld>
  <p:clrMapOvr>
    <a:masterClrMapping/>
  </p:clrMapOvr>
  <p:transition advTm="3000"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85728"/>
            <a:ext cx="7749129" cy="5811847"/>
          </a:xfrm>
        </p:spPr>
      </p:pic>
    </p:spTree>
  </p:cSld>
  <p:clrMapOvr>
    <a:masterClrMapping/>
  </p:clrMapOvr>
  <p:transition advTm="3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714752"/>
            <a:ext cx="3714775" cy="2786082"/>
          </a:xfrm>
        </p:spPr>
      </p:pic>
      <p:pic>
        <p:nvPicPr>
          <p:cNvPr id="8" name="7 Imagen" descr="Cuento Robin Hood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71480"/>
            <a:ext cx="3952870" cy="2964652"/>
          </a:xfrm>
          <a:prstGeom prst="rect">
            <a:avLst/>
          </a:prstGeom>
        </p:spPr>
      </p:pic>
      <p:pic>
        <p:nvPicPr>
          <p:cNvPr id="9" name="8 Imagen" descr="Cuento Robin Hood 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5" y="571480"/>
            <a:ext cx="3905277" cy="2928958"/>
          </a:xfrm>
          <a:prstGeom prst="rect">
            <a:avLst/>
          </a:prstGeom>
        </p:spPr>
      </p:pic>
      <p:pic>
        <p:nvPicPr>
          <p:cNvPr id="11" name="10 Imagen" descr="Cuento Robin Hood 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714752"/>
            <a:ext cx="3857652" cy="2893239"/>
          </a:xfrm>
          <a:prstGeom prst="rect">
            <a:avLst/>
          </a:prstGeom>
        </p:spPr>
      </p:pic>
    </p:spTree>
  </p:cSld>
  <p:clrMapOvr>
    <a:masterClrMapping/>
  </p:clrMapOvr>
  <p:transition advTm="2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285728"/>
            <a:ext cx="7882497" cy="5911873"/>
          </a:xfrm>
        </p:spPr>
      </p:pic>
    </p:spTree>
  </p:cSld>
  <p:clrMapOvr>
    <a:masterClrMapping/>
  </p:clrMapOvr>
  <p:transition advTm="3000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571480"/>
            <a:ext cx="7501494" cy="5626121"/>
          </a:xfrm>
        </p:spPr>
      </p:pic>
    </p:spTree>
  </p:cSld>
  <p:clrMapOvr>
    <a:masterClrMapping/>
  </p:clrMapOvr>
  <p:transition advTm="3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285728"/>
            <a:ext cx="7882497" cy="5911873"/>
          </a:xfrm>
        </p:spPr>
      </p:pic>
    </p:spTree>
  </p:cSld>
  <p:clrMapOvr>
    <a:masterClrMapping/>
  </p:clrMapOvr>
  <p:transition advTm="3000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8168249" cy="6126187"/>
          </a:xfrm>
        </p:spPr>
      </p:pic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0971" y="285728"/>
            <a:ext cx="8168249" cy="6126187"/>
          </a:xfrm>
        </p:spPr>
      </p:pic>
    </p:spTree>
  </p:cSld>
  <p:clrMapOvr>
    <a:masterClrMapping/>
  </p:clrMapOvr>
  <p:transition advTm="3000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263499" cy="6197625"/>
          </a:xfrm>
        </p:spPr>
      </p:pic>
    </p:spTree>
  </p:cSld>
  <p:clrMapOvr>
    <a:masterClrMapping/>
  </p:clrMapOvr>
  <p:transition advTm="3000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8001056" cy="6000793"/>
          </a:xfrm>
        </p:spPr>
      </p:pic>
    </p:spTree>
  </p:cSld>
  <p:clrMapOvr>
    <a:masterClrMapping/>
  </p:clrMapOvr>
  <p:transition advTm="3000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977747" cy="5983311"/>
          </a:xfrm>
        </p:spPr>
      </p:pic>
    </p:spTree>
  </p:cSld>
  <p:clrMapOvr>
    <a:masterClrMapping/>
  </p:clrMapOvr>
  <p:transition advTm="3000">
    <p:strip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130132" cy="6097599"/>
          </a:xfrm>
        </p:spPr>
      </p:pic>
    </p:spTree>
  </p:cSld>
  <p:clrMapOvr>
    <a:masterClrMapping/>
  </p:clrMapOvr>
  <p:transition advTm="3000"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8144436" cy="6108328"/>
          </a:xfrm>
        </p:spPr>
      </p:pic>
    </p:spTree>
  </p:cSld>
  <p:clrMapOvr>
    <a:masterClrMapping/>
  </p:clrMapOvr>
  <p:transition advTm="2000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191029" cy="3143272"/>
          </a:xfrm>
        </p:spPr>
      </p:pic>
      <p:pic>
        <p:nvPicPr>
          <p:cNvPr id="5" name="4 Imagen" descr="Cuento Robin Hood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357562"/>
            <a:ext cx="4452970" cy="3339727"/>
          </a:xfrm>
          <a:prstGeom prst="rect">
            <a:avLst/>
          </a:prstGeom>
        </p:spPr>
      </p:pic>
      <p:pic>
        <p:nvPicPr>
          <p:cNvPr id="6" name="5 Imagen" descr="Cuento Robin Hood 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2852"/>
            <a:ext cx="4024341" cy="3018256"/>
          </a:xfrm>
          <a:prstGeom prst="rect">
            <a:avLst/>
          </a:prstGeom>
        </p:spPr>
      </p:pic>
      <p:pic>
        <p:nvPicPr>
          <p:cNvPr id="7" name="6 Imagen" descr="Cuento Robin Hood 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429000"/>
            <a:ext cx="4143372" cy="3107529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2409" y="357166"/>
            <a:ext cx="7882497" cy="5911873"/>
          </a:xfrm>
        </p:spPr>
      </p:pic>
    </p:spTree>
  </p:cSld>
  <p:clrMapOvr>
    <a:masterClrMapping/>
  </p:clrMapOvr>
  <p:transition advTm="2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358750" cy="6269063"/>
          </a:xfrm>
        </p:spPr>
      </p:pic>
    </p:spTree>
  </p:cSld>
  <p:clrMapOvr>
    <a:masterClrMapping/>
  </p:clrMapOvr>
  <p:transition advClick="0" advTm="2000"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96430"/>
            <a:ext cx="8249195" cy="6186897"/>
          </a:xfrm>
        </p:spPr>
      </p:pic>
    </p:spTree>
  </p:cSld>
  <p:clrMapOvr>
    <a:masterClrMapping/>
  </p:clrMapOvr>
  <p:transition advClick="0" advTm="2000">
    <p:split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2410" y="428604"/>
            <a:ext cx="8072998" cy="6054749"/>
          </a:xfrm>
        </p:spPr>
      </p:pic>
    </p:spTree>
  </p:cSld>
  <p:clrMapOvr>
    <a:masterClrMapping/>
  </p:clrMapOvr>
  <p:transition advTm="2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168217" cy="6126163"/>
          </a:xfrm>
        </p:spPr>
      </p:pic>
    </p:spTree>
  </p:cSld>
  <p:clrMapOvr>
    <a:masterClrMapping/>
  </p:clrMapOvr>
  <p:transition advTm="2000">
    <p:whee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8168217" cy="6126163"/>
          </a:xfrm>
        </p:spPr>
      </p:pic>
    </p:spTree>
  </p:cSld>
  <p:clrMapOvr>
    <a:masterClrMapping/>
  </p:clrMapOvr>
  <p:transition advTm="3000">
    <p:wheel spokes="3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3847" y="428604"/>
            <a:ext cx="8168249" cy="6126187"/>
          </a:xfrm>
        </p:spPr>
      </p:pic>
    </p:spTree>
  </p:cSld>
  <p:clrMapOvr>
    <a:masterClrMapping/>
  </p:clrMapOvr>
  <p:transition advTm="3000"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8168217" cy="6126163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3 Marcador de contenido" descr="IMG_2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3394472" cy="4525963"/>
          </a:xfrm>
        </p:spPr>
      </p:pic>
      <p:pic>
        <p:nvPicPr>
          <p:cNvPr id="5" name="4 Imagen" descr="IMG_2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71612"/>
            <a:ext cx="3643302" cy="4857736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9" y="285728"/>
            <a:ext cx="2643206" cy="1982405"/>
          </a:xfrm>
        </p:spPr>
      </p:pic>
      <p:pic>
        <p:nvPicPr>
          <p:cNvPr id="5" name="4 Imagen" descr="IMG_2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12" y="357166"/>
            <a:ext cx="2571736" cy="1928802"/>
          </a:xfrm>
          <a:prstGeom prst="rect">
            <a:avLst/>
          </a:prstGeom>
        </p:spPr>
      </p:pic>
      <p:pic>
        <p:nvPicPr>
          <p:cNvPr id="6" name="5 Imagen" descr="IMG_2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85728"/>
            <a:ext cx="2643206" cy="1982405"/>
          </a:xfrm>
          <a:prstGeom prst="rect">
            <a:avLst/>
          </a:prstGeom>
        </p:spPr>
      </p:pic>
      <p:pic>
        <p:nvPicPr>
          <p:cNvPr id="7" name="6 Imagen" descr="IMG_2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500306"/>
            <a:ext cx="2643174" cy="1982380"/>
          </a:xfrm>
          <a:prstGeom prst="rect">
            <a:avLst/>
          </a:prstGeom>
        </p:spPr>
      </p:pic>
      <p:pic>
        <p:nvPicPr>
          <p:cNvPr id="8" name="7 Imagen" descr="IMG_22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2446727"/>
            <a:ext cx="2714644" cy="2035984"/>
          </a:xfrm>
          <a:prstGeom prst="rect">
            <a:avLst/>
          </a:prstGeom>
        </p:spPr>
      </p:pic>
      <p:pic>
        <p:nvPicPr>
          <p:cNvPr id="9" name="8 Imagen" descr="IMG_22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572008"/>
            <a:ext cx="2786082" cy="2089561"/>
          </a:xfrm>
          <a:prstGeom prst="rect">
            <a:avLst/>
          </a:prstGeom>
        </p:spPr>
      </p:pic>
      <p:pic>
        <p:nvPicPr>
          <p:cNvPr id="10" name="9 Imagen" descr="IMG_22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596" y="2428868"/>
            <a:ext cx="2571768" cy="1928826"/>
          </a:xfrm>
          <a:prstGeom prst="rect">
            <a:avLst/>
          </a:prstGeom>
        </p:spPr>
      </p:pic>
      <p:pic>
        <p:nvPicPr>
          <p:cNvPr id="11" name="10 Imagen" descr="IMG_225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6512" y="4643446"/>
            <a:ext cx="2667018" cy="2000264"/>
          </a:xfrm>
          <a:prstGeom prst="rect">
            <a:avLst/>
          </a:prstGeom>
        </p:spPr>
      </p:pic>
      <p:pic>
        <p:nvPicPr>
          <p:cNvPr id="12" name="11 Imagen" descr="IMG_225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4607727"/>
            <a:ext cx="2786050" cy="2089538"/>
          </a:xfrm>
          <a:prstGeom prst="rect">
            <a:avLst/>
          </a:prstGeom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4 Marcador de contenido" descr="Cuento Robin Hood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6314" y="0"/>
            <a:ext cx="4357686" cy="3268265"/>
          </a:xfrm>
        </p:spPr>
      </p:pic>
      <p:pic>
        <p:nvPicPr>
          <p:cNvPr id="6" name="5 Imagen" descr="Cuento Robin Hood 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00438"/>
            <a:ext cx="4429156" cy="3321868"/>
          </a:xfrm>
          <a:prstGeom prst="rect">
            <a:avLst/>
          </a:prstGeom>
        </p:spPr>
      </p:pic>
      <p:pic>
        <p:nvPicPr>
          <p:cNvPr id="7" name="6 Imagen" descr="Cuento Robin Hood 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0"/>
            <a:ext cx="4381499" cy="3286124"/>
          </a:xfrm>
          <a:prstGeom prst="rect">
            <a:avLst/>
          </a:prstGeom>
        </p:spPr>
      </p:pic>
      <p:pic>
        <p:nvPicPr>
          <p:cNvPr id="8" name="7 Imagen" descr="Cuento Robin Hood 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7249" y="3500438"/>
            <a:ext cx="4476750" cy="33575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IMG_2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1" y="214290"/>
            <a:ext cx="2667019" cy="2000264"/>
          </a:xfrm>
        </p:spPr>
      </p:pic>
      <p:pic>
        <p:nvPicPr>
          <p:cNvPr id="5" name="4 Imagen" descr="IMG_2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214290"/>
            <a:ext cx="2714612" cy="2035959"/>
          </a:xfrm>
          <a:prstGeom prst="rect">
            <a:avLst/>
          </a:prstGeom>
        </p:spPr>
      </p:pic>
      <p:pic>
        <p:nvPicPr>
          <p:cNvPr id="7" name="6 Imagen" descr="IMG_2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357429"/>
            <a:ext cx="2571768" cy="1928827"/>
          </a:xfrm>
          <a:prstGeom prst="rect">
            <a:avLst/>
          </a:prstGeom>
        </p:spPr>
      </p:pic>
      <p:pic>
        <p:nvPicPr>
          <p:cNvPr id="8" name="7 Imagen" descr="IMG_22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2428868"/>
            <a:ext cx="2500298" cy="1875224"/>
          </a:xfrm>
          <a:prstGeom prst="rect">
            <a:avLst/>
          </a:prstGeom>
        </p:spPr>
      </p:pic>
      <p:pic>
        <p:nvPicPr>
          <p:cNvPr id="9" name="8 Imagen" descr="IMG_22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2357406"/>
            <a:ext cx="2571768" cy="1928826"/>
          </a:xfrm>
          <a:prstGeom prst="rect">
            <a:avLst/>
          </a:prstGeom>
        </p:spPr>
      </p:pic>
      <p:pic>
        <p:nvPicPr>
          <p:cNvPr id="10" name="9 Imagen" descr="IMG_22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1762" y="4500570"/>
            <a:ext cx="2762237" cy="2071678"/>
          </a:xfrm>
          <a:prstGeom prst="rect">
            <a:avLst/>
          </a:prstGeom>
        </p:spPr>
      </p:pic>
      <p:pic>
        <p:nvPicPr>
          <p:cNvPr id="11" name="10 Imagen" descr="IMG_22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4500570"/>
            <a:ext cx="2762270" cy="2071702"/>
          </a:xfrm>
          <a:prstGeom prst="rect">
            <a:avLst/>
          </a:prstGeom>
        </p:spPr>
      </p:pic>
      <p:pic>
        <p:nvPicPr>
          <p:cNvPr id="12" name="11 Imagen" descr="IMG_226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86115" y="4500570"/>
            <a:ext cx="2881301" cy="2160976"/>
          </a:xfrm>
          <a:prstGeom prst="rect">
            <a:avLst/>
          </a:prstGeom>
        </p:spPr>
      </p:pic>
      <p:pic>
        <p:nvPicPr>
          <p:cNvPr id="13" name="12 Imagen" descr="IMG_226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214290"/>
            <a:ext cx="2667019" cy="2000264"/>
          </a:xfrm>
          <a:prstGeom prst="rect">
            <a:avLst/>
          </a:prstGeom>
        </p:spPr>
      </p:pic>
    </p:spTree>
  </p:cSld>
  <p:clrMapOvr>
    <a:masterClrMapping/>
  </p:clrMapOvr>
  <p:transition advTm="3000">
    <p:strips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3 Marcador de contenido" descr="IMG_2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214290"/>
            <a:ext cx="2762269" cy="2071702"/>
          </a:xfrm>
        </p:spPr>
      </p:pic>
      <p:pic>
        <p:nvPicPr>
          <p:cNvPr id="5" name="4 Imagen" descr="IMG_22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214290"/>
            <a:ext cx="2786082" cy="2089562"/>
          </a:xfrm>
          <a:prstGeom prst="rect">
            <a:avLst/>
          </a:prstGeom>
        </p:spPr>
      </p:pic>
      <p:pic>
        <p:nvPicPr>
          <p:cNvPr id="6" name="5 Imagen" descr="IMG_22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214290"/>
            <a:ext cx="2714612" cy="2035959"/>
          </a:xfrm>
          <a:prstGeom prst="rect">
            <a:avLst/>
          </a:prstGeom>
        </p:spPr>
      </p:pic>
      <p:pic>
        <p:nvPicPr>
          <p:cNvPr id="7" name="6 Imagen" descr="IMG_22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357430"/>
            <a:ext cx="2786082" cy="2089562"/>
          </a:xfrm>
          <a:prstGeom prst="rect">
            <a:avLst/>
          </a:prstGeom>
        </p:spPr>
      </p:pic>
      <p:pic>
        <p:nvPicPr>
          <p:cNvPr id="8" name="7 Imagen" descr="IMG_23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2357430"/>
            <a:ext cx="2762238" cy="2071678"/>
          </a:xfrm>
          <a:prstGeom prst="rect">
            <a:avLst/>
          </a:prstGeom>
        </p:spPr>
      </p:pic>
      <p:pic>
        <p:nvPicPr>
          <p:cNvPr id="9" name="8 Imagen" descr="IMG_23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2357430"/>
            <a:ext cx="2738425" cy="2053819"/>
          </a:xfrm>
          <a:prstGeom prst="rect">
            <a:avLst/>
          </a:prstGeom>
        </p:spPr>
      </p:pic>
      <p:pic>
        <p:nvPicPr>
          <p:cNvPr id="10" name="9 Imagen" descr="IMG_23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4572008"/>
            <a:ext cx="2714612" cy="2035959"/>
          </a:xfrm>
          <a:prstGeom prst="rect">
            <a:avLst/>
          </a:prstGeom>
        </p:spPr>
      </p:pic>
      <p:pic>
        <p:nvPicPr>
          <p:cNvPr id="11" name="10 Imagen" descr="IMG_23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86116" y="4572008"/>
            <a:ext cx="2643174" cy="1982380"/>
          </a:xfrm>
          <a:prstGeom prst="rect">
            <a:avLst/>
          </a:prstGeom>
        </p:spPr>
      </p:pic>
      <p:pic>
        <p:nvPicPr>
          <p:cNvPr id="12" name="11 Imagen" descr="IMG_23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15074" y="4572008"/>
            <a:ext cx="2643174" cy="1982381"/>
          </a:xfrm>
          <a:prstGeom prst="rect">
            <a:avLst/>
          </a:prstGeom>
        </p:spPr>
      </p:pic>
    </p:spTree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buNone/>
            </a:pPr>
            <a:endParaRPr lang="es-AR" sz="1600" dirty="0" smtClean="0">
              <a:solidFill>
                <a:srgbClr val="000000"/>
              </a:solidFill>
              <a:cs typeface="Aharoni" pitchFamily="2" charset="-79"/>
            </a:endParaRP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Bien y el Mal se encontraron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en un día muy especial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</a:t>
            </a:r>
            <a:r>
              <a:rPr lang="es-AR" sz="1600" dirty="0" err="1" smtClean="0">
                <a:solidFill>
                  <a:srgbClr val="000000"/>
                </a:solidFill>
                <a:cs typeface="Aharoni" pitchFamily="2" charset="-79"/>
              </a:rPr>
              <a:t>Mal.</a:t>
            </a: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. </a:t>
            </a:r>
            <a:r>
              <a:rPr lang="es-AR" sz="1600" smtClean="0">
                <a:solidFill>
                  <a:srgbClr val="000000"/>
                </a:solidFill>
                <a:cs typeface="Aharoni" pitchFamily="2" charset="-79"/>
              </a:rPr>
              <a:t>.con </a:t>
            </a: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su imperiosa soberbia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quiso al mundo poder deslumbrar,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haciendo valer con sus artimañas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un reino que sólo ante sus ojos,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podía a los demás maravillar.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Bien... sus ojos ingenuos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a su alrededor tímidamente posó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y de una sola mirada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la situación inmediatamente entendió.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EL Mal con sus malas acciones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y sus falsos poderes al mundo engañó,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pero el Bien, con su infinita bondad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fue destejiendo lo que el Mal tejió.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Y así todos supieron que el Bien,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siempre al Mal venció, en cualquier</a:t>
            </a:r>
          </a:p>
          <a:p>
            <a:pPr algn="ctr">
              <a:buNone/>
            </a:pP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encuentro que entre ellos existió...</a:t>
            </a:r>
          </a:p>
          <a:p>
            <a:pPr algn="ctr">
              <a:buNone/>
            </a:pPr>
            <a:r>
              <a:rPr lang="es-AR" sz="2000" dirty="0" smtClean="0">
                <a:solidFill>
                  <a:srgbClr val="000000"/>
                </a:solidFill>
                <a:cs typeface="Aharoni" pitchFamily="2" charset="-79"/>
              </a:rPr>
              <a:t>¡SÉ HÉROE POR TUS BONDADES</a:t>
            </a:r>
          </a:p>
          <a:p>
            <a:pPr algn="ctr">
              <a:buNone/>
            </a:pPr>
            <a:r>
              <a:rPr lang="es-AR" sz="2000" dirty="0" smtClean="0">
                <a:solidFill>
                  <a:srgbClr val="000000"/>
                </a:solidFill>
                <a:cs typeface="Aharoni" pitchFamily="2" charset="-79"/>
              </a:rPr>
              <a:t>Y NO REY POR TUS MALDADES!                               </a:t>
            </a:r>
          </a:p>
          <a:p>
            <a:pPr algn="ctr">
              <a:buNone/>
            </a:pPr>
            <a:r>
              <a:rPr lang="es-AR" sz="2000" dirty="0" smtClean="0">
                <a:solidFill>
                  <a:srgbClr val="000000"/>
                </a:solidFill>
                <a:cs typeface="Aharoni" pitchFamily="2" charset="-79"/>
              </a:rPr>
              <a:t> </a:t>
            </a:r>
            <a:r>
              <a:rPr lang="es-AR" sz="1600" dirty="0" smtClean="0">
                <a:solidFill>
                  <a:srgbClr val="000000"/>
                </a:solidFill>
                <a:cs typeface="Aharoni" pitchFamily="2" charset="-79"/>
              </a:rPr>
              <a:t>SUSANA KRIEG</a:t>
            </a:r>
          </a:p>
          <a:p>
            <a:pPr algn="ctr"/>
            <a:r>
              <a:rPr lang="es-AR" sz="1400" dirty="0" smtClean="0">
                <a:cs typeface="Aharoni" pitchFamily="2" charset="-79"/>
              </a:rPr>
              <a:t>.</a:t>
            </a:r>
            <a:endParaRPr lang="es-AR" sz="1400" dirty="0"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14290"/>
            <a:ext cx="3643338" cy="2732504"/>
          </a:xfrm>
        </p:spPr>
      </p:pic>
      <p:pic>
        <p:nvPicPr>
          <p:cNvPr id="5" name="4 Imagen" descr="Cuento Robin Hood 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290"/>
            <a:ext cx="3643337" cy="2732502"/>
          </a:xfrm>
          <a:prstGeom prst="rect">
            <a:avLst/>
          </a:prstGeom>
        </p:spPr>
      </p:pic>
      <p:pic>
        <p:nvPicPr>
          <p:cNvPr id="6" name="5 Imagen" descr="Cuento Robin Hood 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429000"/>
            <a:ext cx="3857620" cy="2893215"/>
          </a:xfrm>
          <a:prstGeom prst="rect">
            <a:avLst/>
          </a:prstGeom>
        </p:spPr>
      </p:pic>
      <p:pic>
        <p:nvPicPr>
          <p:cNvPr id="7" name="6 Imagen" descr="Cuento Robin Hood 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3714744" cy="2786058"/>
          </a:xfrm>
          <a:prstGeom prst="rect">
            <a:avLst/>
          </a:prstGeom>
        </p:spPr>
      </p:pic>
    </p:spTree>
  </p:cSld>
  <p:clrMapOvr>
    <a:masterClrMapping/>
  </p:clrMapOvr>
  <p:transition advTm="3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5601" y="214290"/>
            <a:ext cx="4191029" cy="3143272"/>
          </a:xfrm>
        </p:spPr>
      </p:pic>
      <p:pic>
        <p:nvPicPr>
          <p:cNvPr id="6" name="5 Imagen" descr="Cuento Robin Hood 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143404" cy="3107553"/>
          </a:xfrm>
          <a:prstGeom prst="rect">
            <a:avLst/>
          </a:prstGeom>
        </p:spPr>
      </p:pic>
      <p:pic>
        <p:nvPicPr>
          <p:cNvPr id="7" name="6 Imagen" descr="Cuento Robin Hood 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429000"/>
            <a:ext cx="4190965" cy="3143224"/>
          </a:xfrm>
          <a:prstGeom prst="rect">
            <a:avLst/>
          </a:prstGeom>
        </p:spPr>
      </p:pic>
      <p:pic>
        <p:nvPicPr>
          <p:cNvPr id="8" name="7 Imagen" descr="Cuento Robin Hood 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429000"/>
            <a:ext cx="4262436" cy="3196826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4 Marcador de contenido" descr="Cuento Robin Hood 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453473" cy="3340105"/>
          </a:xfrm>
        </p:spPr>
      </p:pic>
      <p:pic>
        <p:nvPicPr>
          <p:cNvPr id="6" name="5 Imagen" descr="Cuento Robin Hood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00438"/>
            <a:ext cx="4238655" cy="3178991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3 Marcador de contenido" descr="Cuento Robin Hood 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72470" cy="3054353"/>
          </a:xfrm>
        </p:spPr>
      </p:pic>
      <p:pic>
        <p:nvPicPr>
          <p:cNvPr id="5" name="4 Imagen" descr="Cuento Robin Hood 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191028" cy="3143271"/>
          </a:xfrm>
          <a:prstGeom prst="rect">
            <a:avLst/>
          </a:prstGeom>
        </p:spPr>
      </p:pic>
      <p:pic>
        <p:nvPicPr>
          <p:cNvPr id="6" name="5 Imagen" descr="Cuento Robin Hood 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411142"/>
            <a:ext cx="4214841" cy="3161130"/>
          </a:xfrm>
          <a:prstGeom prst="rect">
            <a:avLst/>
          </a:prstGeom>
        </p:spPr>
      </p:pic>
      <p:pic>
        <p:nvPicPr>
          <p:cNvPr id="7" name="6 Imagen" descr="Cuento Robin Hood 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469" y="3429000"/>
            <a:ext cx="4095779" cy="307183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148</Words>
  <Application>Microsoft Office PowerPoint</Application>
  <PresentationFormat>Presentación en pantalla (4:3)</PresentationFormat>
  <Paragraphs>26</Paragraphs>
  <Slides>52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Tema de Office</vt:lpstr>
      <vt:lpstr>¿DE QUE ESTA HECHO UN HEROE?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Claudia S. Falcón</dc:creator>
  <cp:lastModifiedBy>Claudia S. Falcón</cp:lastModifiedBy>
  <cp:revision>19</cp:revision>
  <dcterms:created xsi:type="dcterms:W3CDTF">2008-06-29T17:31:34Z</dcterms:created>
  <dcterms:modified xsi:type="dcterms:W3CDTF">2008-06-30T23:02:35Z</dcterms:modified>
</cp:coreProperties>
</file>