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6" r:id="rId59"/>
    <p:sldId id="317" r:id="rId60"/>
    <p:sldId id="318" r:id="rId61"/>
    <p:sldId id="313" r:id="rId6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784" autoAdjust="0"/>
    <p:restoredTop sz="94660"/>
  </p:normalViewPr>
  <p:slideViewPr>
    <p:cSldViewPr>
      <p:cViewPr varScale="1">
        <p:scale>
          <a:sx n="81" d="100"/>
          <a:sy n="81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0F04-DD55-4A87-85F7-B5BF80932C11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7A2AE-836D-4A9A-9E7F-64C432CB6C06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uzzl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85728"/>
            <a:ext cx="7836677" cy="585791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AR" sz="6600" dirty="0" smtClean="0">
                <a:solidFill>
                  <a:schemeClr val="bg1"/>
                </a:solidFill>
              </a:rPr>
              <a:t/>
            </a:r>
            <a:br>
              <a:rPr lang="es-AR" sz="6600" dirty="0" smtClean="0">
                <a:solidFill>
                  <a:schemeClr val="bg1"/>
                </a:solidFill>
              </a:rPr>
            </a:br>
            <a:r>
              <a:rPr lang="es-AR" sz="6600" dirty="0" smtClean="0">
                <a:solidFill>
                  <a:schemeClr val="bg1"/>
                </a:solidFill>
              </a:rPr>
              <a:t>¿DE QUE ESTA HECHO UN HEROE?</a:t>
            </a:r>
            <a:endParaRPr lang="es-AR" sz="66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 smtClean="0"/>
          </a:p>
          <a:p>
            <a:r>
              <a:rPr lang="es-AR" sz="4400" dirty="0" smtClean="0">
                <a:solidFill>
                  <a:schemeClr val="bg1"/>
                </a:solidFill>
              </a:rPr>
              <a:t>SALA CELESTE “B” 2008</a:t>
            </a:r>
            <a:endParaRPr lang="es-A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3500438"/>
            <a:ext cx="4214842" cy="3161132"/>
          </a:xfrm>
        </p:spPr>
      </p:pic>
      <p:pic>
        <p:nvPicPr>
          <p:cNvPr id="5" name="4 Imagen" descr="Cuento Robin Hood 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1"/>
            <a:ext cx="4286280" cy="3214710"/>
          </a:xfrm>
          <a:prstGeom prst="rect">
            <a:avLst/>
          </a:prstGeom>
        </p:spPr>
      </p:pic>
      <p:pic>
        <p:nvPicPr>
          <p:cNvPr id="6" name="5 Imagen" descr="Cuento Robin Hood 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14289"/>
            <a:ext cx="4286248" cy="3214685"/>
          </a:xfrm>
          <a:prstGeom prst="rect">
            <a:avLst/>
          </a:prstGeom>
        </p:spPr>
      </p:pic>
      <p:pic>
        <p:nvPicPr>
          <p:cNvPr id="7" name="6 Imagen" descr="Cuento Robin Hood 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500438"/>
            <a:ext cx="4214842" cy="3161132"/>
          </a:xfrm>
          <a:prstGeom prst="rect">
            <a:avLst/>
          </a:prstGeom>
        </p:spPr>
      </p:pic>
    </p:spTree>
  </p:cSld>
  <p:clrMapOvr>
    <a:masterClrMapping/>
  </p:clrMapOvr>
  <p:transition advTm="2000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428604"/>
            <a:ext cx="7858684" cy="5894014"/>
          </a:xfrm>
        </p:spPr>
      </p:pic>
    </p:spTree>
  </p:cSld>
  <p:clrMapOvr>
    <a:masterClrMapping/>
  </p:clrMapOvr>
  <p:transition advTm="2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4 Imagen" descr="Cuento Robin Hood 2 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57166"/>
            <a:ext cx="8286808" cy="6215106"/>
          </a:xfrm>
        </p:spPr>
      </p:pic>
    </p:spTree>
  </p:cSld>
  <p:clrMapOvr>
    <a:masterClrMapping/>
  </p:clrMapOvr>
  <p:transition advTm="2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819" y="500042"/>
            <a:ext cx="7501494" cy="5626121"/>
          </a:xfrm>
        </p:spPr>
      </p:pic>
    </p:spTree>
  </p:cSld>
  <p:clrMapOvr>
    <a:masterClrMapping/>
  </p:clrMapOvr>
  <p:transition advTm="2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311098"/>
            <a:ext cx="8001056" cy="6000792"/>
          </a:xfrm>
        </p:spPr>
      </p:pic>
    </p:spTree>
  </p:cSld>
  <p:clrMapOvr>
    <a:masterClrMapping/>
  </p:clrMapOvr>
  <p:transition advTm="2000"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500042"/>
            <a:ext cx="4537480" cy="6049974"/>
          </a:xfrm>
        </p:spPr>
      </p:pic>
    </p:spTree>
  </p:cSld>
  <p:clrMapOvr>
    <a:masterClrMapping/>
  </p:clrMapOvr>
  <p:transition advTm="2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85728"/>
            <a:ext cx="7844380" cy="5883285"/>
          </a:xfrm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691996" cy="5768997"/>
          </a:xfrm>
        </p:spPr>
      </p:pic>
    </p:spTree>
  </p:cSld>
  <p:clrMapOvr>
    <a:masterClrMapping/>
  </p:clrMapOvr>
  <p:transition advTm="2000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406244" cy="5554683"/>
          </a:xfrm>
        </p:spPr>
      </p:pic>
    </p:spTree>
  </p:cSld>
  <p:clrMapOvr>
    <a:masterClrMapping/>
  </p:clrMapOvr>
  <p:transition advTm="2000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Imagen" descr="Cuento Robin Hood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714776" cy="2786082"/>
          </a:xfrm>
          <a:prstGeom prst="rect">
            <a:avLst/>
          </a:prstGeom>
        </p:spPr>
      </p:pic>
      <p:pic>
        <p:nvPicPr>
          <p:cNvPr id="5" name="4 Imagen" descr="Cuento Robin Hood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500042"/>
            <a:ext cx="3714776" cy="2786082"/>
          </a:xfrm>
          <a:prstGeom prst="rect">
            <a:avLst/>
          </a:prstGeom>
        </p:spPr>
      </p:pic>
      <p:pic>
        <p:nvPicPr>
          <p:cNvPr id="6" name="5 Imagen" descr="Cuento Robin Hood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14752"/>
            <a:ext cx="3714776" cy="2786082"/>
          </a:xfrm>
          <a:prstGeom prst="rect">
            <a:avLst/>
          </a:prstGeom>
        </p:spPr>
      </p:pic>
      <p:pic>
        <p:nvPicPr>
          <p:cNvPr id="7" name="6 Imagen" descr="Cuento Robin Hood 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643314"/>
            <a:ext cx="3595713" cy="2696785"/>
          </a:xfrm>
          <a:prstGeom prst="rect">
            <a:avLst/>
          </a:prstGeom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787246" cy="5840435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71480"/>
            <a:ext cx="7691996" cy="5768997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357544"/>
            <a:ext cx="7786742" cy="5840057"/>
          </a:xfrm>
        </p:spPr>
      </p:pic>
    </p:spTree>
  </p:cSld>
  <p:clrMapOvr>
    <a:masterClrMapping/>
  </p:clrMapOvr>
  <p:transition advTm="200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232528"/>
            <a:ext cx="7858180" cy="5893636"/>
          </a:xfrm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691996" cy="5768997"/>
          </a:xfrm>
        </p:spPr>
      </p:pic>
    </p:spTree>
  </p:cSld>
  <p:clrMapOvr>
    <a:masterClrMapping/>
  </p:clrMapOvr>
  <p:transition advTm="2000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00042"/>
            <a:ext cx="7929618" cy="5947214"/>
          </a:xfrm>
        </p:spPr>
      </p:pic>
    </p:spTree>
  </p:cSld>
  <p:clrMapOvr>
    <a:masterClrMapping/>
  </p:clrMapOvr>
  <p:transition advTm="3000"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7882497" cy="5911873"/>
          </a:xfrm>
        </p:spPr>
      </p:pic>
    </p:spTree>
  </p:cSld>
  <p:clrMapOvr>
    <a:masterClrMapping/>
  </p:clrMapOvr>
  <p:transition advTm="2000"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7787246" cy="5840435"/>
          </a:xfrm>
        </p:spPr>
      </p:pic>
    </p:spTree>
  </p:cSld>
  <p:clrMapOvr>
    <a:masterClrMapping/>
  </p:clrMapOvr>
  <p:transition advTm="20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85728"/>
            <a:ext cx="7930122" cy="5947592"/>
          </a:xfrm>
        </p:spPr>
      </p:pic>
    </p:spTree>
  </p:cSld>
  <p:clrMapOvr>
    <a:masterClrMapping/>
  </p:clrMapOvr>
  <p:transition advTm="200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310993" cy="5483245"/>
          </a:xfrm>
        </p:spPr>
      </p:pic>
    </p:spTree>
  </p:cSld>
  <p:clrMapOvr>
    <a:masterClrMapping/>
  </p:clrMapOvr>
  <p:transition advTm="300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714752"/>
            <a:ext cx="3714775" cy="2786082"/>
          </a:xfrm>
        </p:spPr>
      </p:pic>
      <p:pic>
        <p:nvPicPr>
          <p:cNvPr id="8" name="7 Imagen" descr="Cuento Robin Hood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71480"/>
            <a:ext cx="3952870" cy="2964652"/>
          </a:xfrm>
          <a:prstGeom prst="rect">
            <a:avLst/>
          </a:prstGeom>
        </p:spPr>
      </p:pic>
      <p:pic>
        <p:nvPicPr>
          <p:cNvPr id="9" name="8 Imagen" descr="Cuento Robin Hood 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5" y="571480"/>
            <a:ext cx="3905277" cy="2928958"/>
          </a:xfrm>
          <a:prstGeom prst="rect">
            <a:avLst/>
          </a:prstGeom>
        </p:spPr>
      </p:pic>
      <p:pic>
        <p:nvPicPr>
          <p:cNvPr id="11" name="10 Imagen" descr="Cuento Robin Hood 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714752"/>
            <a:ext cx="3857652" cy="2893239"/>
          </a:xfrm>
          <a:prstGeom prst="rect">
            <a:avLst/>
          </a:prstGeom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7406244" cy="5554683"/>
          </a:xfrm>
        </p:spPr>
      </p:pic>
    </p:spTree>
  </p:cSld>
  <p:clrMapOvr>
    <a:masterClrMapping/>
  </p:clrMapOvr>
  <p:transition advTm="3000">
    <p:strip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64702"/>
            <a:ext cx="7643866" cy="5732900"/>
          </a:xfrm>
        </p:spPr>
      </p:pic>
    </p:spTree>
  </p:cSld>
  <p:clrMapOvr>
    <a:masterClrMapping/>
  </p:clrMapOvr>
  <p:transition advTm="3000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642918"/>
            <a:ext cx="7406244" cy="5554683"/>
          </a:xfrm>
        </p:spPr>
      </p:pic>
    </p:spTree>
  </p:cSld>
  <p:clrMapOvr>
    <a:masterClrMapping/>
  </p:clrMapOvr>
  <p:transition advTm="300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71480"/>
            <a:ext cx="7310993" cy="5483245"/>
          </a:xfrm>
        </p:spPr>
      </p:pic>
    </p:spTree>
  </p:cSld>
  <p:clrMapOvr>
    <a:masterClrMapping/>
  </p:clrMapOvr>
  <p:transition advTm="2000"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71480"/>
            <a:ext cx="7501494" cy="5626121"/>
          </a:xfrm>
        </p:spPr>
      </p:pic>
    </p:spTree>
  </p:cSld>
  <p:clrMapOvr>
    <a:masterClrMapping/>
  </p:clrMapOvr>
  <p:transition advTm="2000"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501494" cy="5626121"/>
          </a:xfrm>
        </p:spPr>
      </p:pic>
    </p:spTree>
  </p:cSld>
  <p:clrMapOvr>
    <a:masterClrMapping/>
  </p:clrMapOvr>
  <p:transition advTm="2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168217" cy="6126163"/>
          </a:xfrm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7691996" cy="5768997"/>
          </a:xfrm>
        </p:spPr>
      </p:pic>
    </p:spTree>
  </p:cSld>
  <p:clrMapOvr>
    <a:masterClrMapping/>
  </p:clrMapOvr>
  <p:transition advTm="3000"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7786742" cy="5840057"/>
          </a:xfrm>
        </p:spPr>
      </p:pic>
    </p:spTree>
  </p:cSld>
  <p:clrMapOvr>
    <a:masterClrMapping/>
  </p:clrMapOvr>
  <p:transition advTm="3000"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642918"/>
            <a:ext cx="7501494" cy="5626121"/>
          </a:xfrm>
        </p:spPr>
      </p:pic>
    </p:spTree>
  </p:cSld>
  <p:clrMapOvr>
    <a:masterClrMapping/>
  </p:clrMapOvr>
  <p:transition advTm="2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191029" cy="3143272"/>
          </a:xfrm>
        </p:spPr>
      </p:pic>
      <p:pic>
        <p:nvPicPr>
          <p:cNvPr id="5" name="4 Imagen" descr="Cuento Robin Hood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357562"/>
            <a:ext cx="4452970" cy="3339727"/>
          </a:xfrm>
          <a:prstGeom prst="rect">
            <a:avLst/>
          </a:prstGeom>
        </p:spPr>
      </p:pic>
      <p:pic>
        <p:nvPicPr>
          <p:cNvPr id="6" name="5 Imagen" descr="Cuento Robin Hood 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2852"/>
            <a:ext cx="4024341" cy="3018256"/>
          </a:xfrm>
          <a:prstGeom prst="rect">
            <a:avLst/>
          </a:prstGeom>
        </p:spPr>
      </p:pic>
      <p:pic>
        <p:nvPicPr>
          <p:cNvPr id="7" name="6 Imagen" descr="Cuento Robin Hood 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429000"/>
            <a:ext cx="4143372" cy="3107529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4 Imagen" descr="IMG_23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85728"/>
            <a:ext cx="7844380" cy="5883285"/>
          </a:xfrm>
        </p:spPr>
      </p:pic>
    </p:spTree>
  </p:cSld>
  <p:clrMapOvr>
    <a:masterClrMapping/>
  </p:clrMapOvr>
  <p:transition advTm="3000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428604"/>
            <a:ext cx="8056085" cy="6042064"/>
          </a:xfrm>
        </p:spPr>
      </p:pic>
    </p:spTree>
  </p:cSld>
  <p:clrMapOvr>
    <a:masterClrMapping/>
  </p:clrMapOvr>
  <p:transition advTm="4000">
    <p:pull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85728"/>
            <a:ext cx="7691996" cy="5768997"/>
          </a:xfrm>
        </p:spPr>
      </p:pic>
    </p:spTree>
  </p:cSld>
  <p:clrMapOvr>
    <a:masterClrMapping/>
  </p:clrMapOvr>
  <p:transition advTm="2000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7787246" cy="5840435"/>
          </a:xfrm>
        </p:spPr>
      </p:pic>
    </p:spTree>
  </p:cSld>
  <p:clrMapOvr>
    <a:masterClrMapping/>
  </p:clrMapOvr>
  <p:transition advTm="2000">
    <p:pull dir="l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4 Imagen" descr="IMG_23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pull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66"/>
            <a:ext cx="7596745" cy="5697559"/>
          </a:xfrm>
        </p:spPr>
      </p:pic>
    </p:spTree>
  </p:cSld>
  <p:clrMapOvr>
    <a:masterClrMapping/>
  </p:clrMapOvr>
  <p:transition advTm="2000">
    <p:pull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4 Imagen" descr="IMG_23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000">
    <p:pull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653878" cy="5740409"/>
          </a:xfrm>
        </p:spPr>
      </p:pic>
    </p:spTree>
  </p:cSld>
  <p:clrMapOvr>
    <a:masterClrMapping/>
  </p:clrMapOvr>
  <p:transition advTm="3000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7596745" cy="5697559"/>
          </a:xfrm>
        </p:spPr>
      </p:pic>
    </p:spTree>
  </p:cSld>
  <p:clrMapOvr>
    <a:masterClrMapping/>
  </p:clrMapOvr>
  <p:transition advTm="3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4 Marcador de contenido" descr="Cuento Robin Hood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0"/>
            <a:ext cx="4357686" cy="3268265"/>
          </a:xfrm>
        </p:spPr>
      </p:pic>
      <p:pic>
        <p:nvPicPr>
          <p:cNvPr id="6" name="5 Imagen" descr="Cuento Robin Hood 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00438"/>
            <a:ext cx="4429156" cy="3321868"/>
          </a:xfrm>
          <a:prstGeom prst="rect">
            <a:avLst/>
          </a:prstGeom>
        </p:spPr>
      </p:pic>
      <p:pic>
        <p:nvPicPr>
          <p:cNvPr id="7" name="6 Imagen" descr="Cuento Robin Hood 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0"/>
            <a:ext cx="4381499" cy="3286124"/>
          </a:xfrm>
          <a:prstGeom prst="rect">
            <a:avLst/>
          </a:prstGeom>
        </p:spPr>
      </p:pic>
      <p:pic>
        <p:nvPicPr>
          <p:cNvPr id="8" name="7 Imagen" descr="Cuento Robin Hood 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49" y="3500438"/>
            <a:ext cx="4476750" cy="3357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96784"/>
            <a:ext cx="8286808" cy="6215106"/>
          </a:xfrm>
        </p:spPr>
      </p:pic>
    </p:spTree>
  </p:cSld>
  <p:clrMapOvr>
    <a:masterClrMapping/>
  </p:clrMapOvr>
  <p:transition advTm="2000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357166"/>
            <a:ext cx="7691996" cy="5768997"/>
          </a:xfrm>
        </p:spPr>
      </p:pic>
    </p:spTree>
  </p:cSld>
  <p:clrMapOvr>
    <a:masterClrMapping/>
  </p:clrMapOvr>
  <p:transition advTm="2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571480"/>
            <a:ext cx="7749129" cy="5811847"/>
          </a:xfrm>
        </p:spPr>
      </p:pic>
    </p:spTree>
  </p:cSld>
  <p:clrMapOvr>
    <a:masterClrMapping/>
  </p:clrMapOvr>
  <p:transition advTm="3000">
    <p:wipe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558628" cy="5668971"/>
          </a:xfrm>
        </p:spPr>
      </p:pic>
    </p:spTree>
  </p:cSld>
  <p:clrMapOvr>
    <a:masterClrMapping/>
  </p:clrMapOvr>
  <p:transition advTm="3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7463377" cy="5597533"/>
          </a:xfrm>
        </p:spPr>
      </p:pic>
    </p:spTree>
  </p:cSld>
  <p:clrMapOvr>
    <a:masterClrMapping/>
  </p:clrMapOvr>
  <p:transition advTm="2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7596745" cy="5697559"/>
          </a:xfr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85728"/>
            <a:ext cx="7882497" cy="5911873"/>
          </a:xfrm>
        </p:spPr>
      </p:pic>
    </p:spTree>
  </p:cSld>
  <p:clrMapOvr>
    <a:masterClrMapping/>
  </p:clrMapOvr>
  <p:transition advTm="3000"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85728"/>
            <a:ext cx="8168217" cy="6126163"/>
          </a:xfrm>
        </p:spPr>
      </p:pic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2548460" cy="1911345"/>
          </a:xfrm>
        </p:spPr>
      </p:pic>
      <p:pic>
        <p:nvPicPr>
          <p:cNvPr id="5" name="4 Imagen" descr="IMG_2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14290"/>
            <a:ext cx="2571768" cy="1928826"/>
          </a:xfrm>
          <a:prstGeom prst="rect">
            <a:avLst/>
          </a:prstGeom>
        </p:spPr>
      </p:pic>
      <p:pic>
        <p:nvPicPr>
          <p:cNvPr id="6" name="5 Imagen" descr="IMG_21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14290"/>
            <a:ext cx="2571736" cy="1928802"/>
          </a:xfrm>
          <a:prstGeom prst="rect">
            <a:avLst/>
          </a:prstGeom>
        </p:spPr>
      </p:pic>
      <p:pic>
        <p:nvPicPr>
          <p:cNvPr id="7" name="6 Imagen" descr="IMG_21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2357430"/>
            <a:ext cx="2667017" cy="2000263"/>
          </a:xfrm>
          <a:prstGeom prst="rect">
            <a:avLst/>
          </a:prstGeom>
        </p:spPr>
      </p:pic>
      <p:pic>
        <p:nvPicPr>
          <p:cNvPr id="8" name="7 Imagen" descr="IMG_2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643446"/>
            <a:ext cx="2714611" cy="2035958"/>
          </a:xfrm>
          <a:prstGeom prst="rect">
            <a:avLst/>
          </a:prstGeom>
        </p:spPr>
      </p:pic>
      <p:pic>
        <p:nvPicPr>
          <p:cNvPr id="9" name="8 Imagen" descr="IMG_21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2357430"/>
            <a:ext cx="2738425" cy="2053819"/>
          </a:xfrm>
          <a:prstGeom prst="rect">
            <a:avLst/>
          </a:prstGeom>
        </p:spPr>
      </p:pic>
      <p:pic>
        <p:nvPicPr>
          <p:cNvPr id="10" name="9 Imagen" descr="IMG_21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2357430"/>
            <a:ext cx="2690799" cy="2018100"/>
          </a:xfrm>
          <a:prstGeom prst="rect">
            <a:avLst/>
          </a:prstGeom>
        </p:spPr>
      </p:pic>
      <p:pic>
        <p:nvPicPr>
          <p:cNvPr id="11" name="10 Imagen" descr="IMG_218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5074" y="4572008"/>
            <a:ext cx="2786082" cy="2089562"/>
          </a:xfrm>
          <a:prstGeom prst="rect">
            <a:avLst/>
          </a:prstGeom>
        </p:spPr>
      </p:pic>
      <p:pic>
        <p:nvPicPr>
          <p:cNvPr id="12" name="11 Imagen" descr="IMG_219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14678" y="4643446"/>
            <a:ext cx="2738425" cy="2053819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1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214290"/>
            <a:ext cx="2857520" cy="2143140"/>
          </a:xfrm>
        </p:spPr>
      </p:pic>
      <p:pic>
        <p:nvPicPr>
          <p:cNvPr id="5" name="4 Imagen" descr="IMG_2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571744"/>
            <a:ext cx="2714644" cy="2035983"/>
          </a:xfrm>
          <a:prstGeom prst="rect">
            <a:avLst/>
          </a:prstGeom>
        </p:spPr>
      </p:pic>
      <p:pic>
        <p:nvPicPr>
          <p:cNvPr id="6" name="5 Imagen" descr="IMG_21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14290"/>
            <a:ext cx="2857488" cy="2143116"/>
          </a:xfrm>
          <a:prstGeom prst="rect">
            <a:avLst/>
          </a:prstGeom>
        </p:spPr>
      </p:pic>
      <p:pic>
        <p:nvPicPr>
          <p:cNvPr id="7" name="6 Imagen" descr="IMG_22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214290"/>
            <a:ext cx="2857488" cy="2143116"/>
          </a:xfrm>
          <a:prstGeom prst="rect">
            <a:avLst/>
          </a:prstGeom>
        </p:spPr>
      </p:pic>
      <p:pic>
        <p:nvPicPr>
          <p:cNvPr id="9" name="8 Imagen" descr="IMG_2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2571744"/>
            <a:ext cx="2762237" cy="2071678"/>
          </a:xfrm>
          <a:prstGeom prst="rect">
            <a:avLst/>
          </a:prstGeom>
        </p:spPr>
      </p:pic>
      <p:pic>
        <p:nvPicPr>
          <p:cNvPr id="10" name="9 Imagen" descr="IMG_21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4714884"/>
            <a:ext cx="2667019" cy="2000265"/>
          </a:xfrm>
          <a:prstGeom prst="rect">
            <a:avLst/>
          </a:prstGeom>
        </p:spPr>
      </p:pic>
      <p:pic>
        <p:nvPicPr>
          <p:cNvPr id="11" name="10 Imagen" descr="IMG_22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2571744"/>
            <a:ext cx="2714611" cy="2035959"/>
          </a:xfrm>
          <a:prstGeom prst="rect">
            <a:avLst/>
          </a:prstGeom>
        </p:spPr>
      </p:pic>
      <p:pic>
        <p:nvPicPr>
          <p:cNvPr id="12" name="11 Imagen" descr="IMG_234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4661306"/>
            <a:ext cx="2714644" cy="2035984"/>
          </a:xfrm>
          <a:prstGeom prst="rect">
            <a:avLst/>
          </a:prstGeom>
        </p:spPr>
      </p:pic>
      <p:pic>
        <p:nvPicPr>
          <p:cNvPr id="13" name="12 Imagen" descr="IMG_23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19823" y="4714884"/>
            <a:ext cx="2666987" cy="2000240"/>
          </a:xfrm>
          <a:prstGeom prst="rect">
            <a:avLst/>
          </a:prstGeom>
        </p:spPr>
      </p:pic>
    </p:spTree>
  </p:cSld>
  <p:clrMapOvr>
    <a:masterClrMapping/>
  </p:clrMapOvr>
  <p:transition advTm="3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3643338" cy="2732504"/>
          </a:xfrm>
        </p:spPr>
      </p:pic>
      <p:pic>
        <p:nvPicPr>
          <p:cNvPr id="5" name="4 Imagen" descr="Cuento Robin Hood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290"/>
            <a:ext cx="3643337" cy="2732502"/>
          </a:xfrm>
          <a:prstGeom prst="rect">
            <a:avLst/>
          </a:prstGeom>
        </p:spPr>
      </p:pic>
      <p:pic>
        <p:nvPicPr>
          <p:cNvPr id="6" name="5 Imagen" descr="Cuento Robin Hood 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429000"/>
            <a:ext cx="3857620" cy="2893215"/>
          </a:xfrm>
          <a:prstGeom prst="rect">
            <a:avLst/>
          </a:prstGeom>
        </p:spPr>
      </p:pic>
      <p:pic>
        <p:nvPicPr>
          <p:cNvPr id="7" name="6 Imagen" descr="Cuento Robin Hood 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3714744" cy="2786058"/>
          </a:xfrm>
          <a:prstGeom prst="rect">
            <a:avLst/>
          </a:prstGeom>
        </p:spPr>
      </p:pic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1"/>
            <a:ext cx="2786082" cy="2089562"/>
          </a:xfrm>
        </p:spPr>
      </p:pic>
      <p:pic>
        <p:nvPicPr>
          <p:cNvPr id="5" name="4 Imagen" descr="IMG_2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357430"/>
            <a:ext cx="2714612" cy="2035959"/>
          </a:xfrm>
          <a:prstGeom prst="rect">
            <a:avLst/>
          </a:prstGeom>
        </p:spPr>
      </p:pic>
      <p:pic>
        <p:nvPicPr>
          <p:cNvPr id="6" name="5 Imagen" descr="IMG_2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14290"/>
            <a:ext cx="2857488" cy="2143116"/>
          </a:xfrm>
          <a:prstGeom prst="rect">
            <a:avLst/>
          </a:prstGeom>
        </p:spPr>
      </p:pic>
      <p:pic>
        <p:nvPicPr>
          <p:cNvPr id="7" name="6 Imagen" descr="IMG_22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3" y="4464851"/>
            <a:ext cx="2928926" cy="2196695"/>
          </a:xfrm>
          <a:prstGeom prst="rect">
            <a:avLst/>
          </a:prstGeom>
        </p:spPr>
      </p:pic>
      <p:pic>
        <p:nvPicPr>
          <p:cNvPr id="8" name="7 Imagen" descr="IMG_22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ransition advTm="3000">
    <p:split orient="vert" dir="in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0"/>
            <a:ext cx="8229600" cy="68580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buNone/>
            </a:pPr>
            <a:endParaRPr lang="es-AR" sz="1600" dirty="0" smtClean="0">
              <a:solidFill>
                <a:srgbClr val="000000"/>
              </a:solidFill>
              <a:cs typeface="Aharoni" pitchFamily="2" charset="-79"/>
            </a:endParaRP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Bien y el Mal se encontraron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en un día muy especial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</a:t>
            </a:r>
            <a:r>
              <a:rPr lang="es-AR" sz="1600" dirty="0" err="1" smtClean="0">
                <a:solidFill>
                  <a:srgbClr val="000000"/>
                </a:solidFill>
                <a:cs typeface="Aharoni" pitchFamily="2" charset="-79"/>
              </a:rPr>
              <a:t>Mal.</a:t>
            </a: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. con su imperiosa soberbia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quiso al mundo poder deslumbrar,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haciendo valer con sus artimañas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un reino que sólo ante sus ojos,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podía a los demás maravillar.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Bien... sus ojos ingenuos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a su alrededor tímidamente posó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y de una sola mirada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la situación inmediatamente entendió.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Mal con sus malas acciones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y sus falsos poderes al mundo engañó,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pero el Bien, con su infinita bondad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fue destejiendo lo que el Mal tejió.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Y así todos supieron que el Bien,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siempre al Mal venció, en cualquier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encuentro que entre ellos existió...</a:t>
            </a:r>
          </a:p>
          <a:p>
            <a:pPr algn="ctr">
              <a:buNone/>
            </a:pPr>
            <a:r>
              <a:rPr lang="es-AR" sz="2000" dirty="0" smtClean="0">
                <a:solidFill>
                  <a:srgbClr val="000000"/>
                </a:solidFill>
                <a:cs typeface="Aharoni" pitchFamily="2" charset="-79"/>
              </a:rPr>
              <a:t>¡SÉ HÉROE POR TUS BONDADES</a:t>
            </a:r>
          </a:p>
          <a:p>
            <a:pPr algn="ctr">
              <a:buNone/>
            </a:pPr>
            <a:r>
              <a:rPr lang="es-AR" sz="2000" dirty="0" smtClean="0">
                <a:solidFill>
                  <a:srgbClr val="000000"/>
                </a:solidFill>
                <a:cs typeface="Aharoni" pitchFamily="2" charset="-79"/>
              </a:rPr>
              <a:t>Y NO REY POR TUS MALDADES!                               </a:t>
            </a:r>
          </a:p>
          <a:p>
            <a:pPr algn="ctr">
              <a:buNone/>
            </a:pPr>
            <a:r>
              <a:rPr lang="es-AR" sz="2000" dirty="0" smtClean="0">
                <a:solidFill>
                  <a:srgbClr val="000000"/>
                </a:solidFill>
                <a:cs typeface="Aharoni" pitchFamily="2" charset="-79"/>
              </a:rPr>
              <a:t> </a:t>
            </a: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SUSANA KRIEG</a:t>
            </a:r>
          </a:p>
          <a:p>
            <a:pPr algn="ctr"/>
            <a:endParaRPr lang="es-AR" sz="1400" dirty="0">
              <a:cs typeface="Aharoni" pitchFamily="2" charset="-79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5601" y="214290"/>
            <a:ext cx="4191029" cy="3143272"/>
          </a:xfrm>
        </p:spPr>
      </p:pic>
      <p:pic>
        <p:nvPicPr>
          <p:cNvPr id="6" name="5 Imagen" descr="Cuento Robin Hood 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143404" cy="3107553"/>
          </a:xfrm>
          <a:prstGeom prst="rect">
            <a:avLst/>
          </a:prstGeom>
        </p:spPr>
      </p:pic>
      <p:pic>
        <p:nvPicPr>
          <p:cNvPr id="7" name="6 Imagen" descr="Cuento Robin Hood 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429000"/>
            <a:ext cx="4190965" cy="3143224"/>
          </a:xfrm>
          <a:prstGeom prst="rect">
            <a:avLst/>
          </a:prstGeom>
        </p:spPr>
      </p:pic>
      <p:pic>
        <p:nvPicPr>
          <p:cNvPr id="8" name="7 Imagen" descr="Cuento Robin Hood 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429000"/>
            <a:ext cx="4262436" cy="3196826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4 Marcador de contenido" descr="Cuento Robin Hood 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453473" cy="3340105"/>
          </a:xfrm>
        </p:spPr>
      </p:pic>
      <p:pic>
        <p:nvPicPr>
          <p:cNvPr id="6" name="5 Imagen" descr="Cuento Robin Hood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00438"/>
            <a:ext cx="4238655" cy="3178991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72470" cy="3054353"/>
          </a:xfrm>
        </p:spPr>
      </p:pic>
      <p:pic>
        <p:nvPicPr>
          <p:cNvPr id="5" name="4 Imagen" descr="Cuento Robin Hood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191028" cy="3143271"/>
          </a:xfrm>
          <a:prstGeom prst="rect">
            <a:avLst/>
          </a:prstGeom>
        </p:spPr>
      </p:pic>
      <p:pic>
        <p:nvPicPr>
          <p:cNvPr id="6" name="5 Imagen" descr="Cuento Robin Hood 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11142"/>
            <a:ext cx="4214841" cy="3161130"/>
          </a:xfrm>
          <a:prstGeom prst="rect">
            <a:avLst/>
          </a:prstGeom>
        </p:spPr>
      </p:pic>
      <p:pic>
        <p:nvPicPr>
          <p:cNvPr id="7" name="6 Imagen" descr="Cuento Robin Hood 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469" y="3429000"/>
            <a:ext cx="4095779" cy="3071835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138</Words>
  <Application>Microsoft Office PowerPoint</Application>
  <PresentationFormat>Presentación en pantalla (4:3)</PresentationFormat>
  <Paragraphs>25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Tema de Office</vt:lpstr>
      <vt:lpstr> ¿DE QUE ESTA HECHO UN HEROE?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Claudia S. Falcón</dc:creator>
  <cp:lastModifiedBy>Claudia S. Falcón</cp:lastModifiedBy>
  <cp:revision>24</cp:revision>
  <dcterms:created xsi:type="dcterms:W3CDTF">2008-06-29T17:40:20Z</dcterms:created>
  <dcterms:modified xsi:type="dcterms:W3CDTF">2008-07-01T00:33:47Z</dcterms:modified>
</cp:coreProperties>
</file>